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SYSTEM ANALYSIS AND DESIGN</a:t>
            </a:r>
            <a:endParaRPr lang="en-US" b="1" dirty="0"/>
          </a:p>
        </p:txBody>
      </p:sp>
      <p:sp>
        <p:nvSpPr>
          <p:cNvPr id="3" name="Subtitle 2"/>
          <p:cNvSpPr>
            <a:spLocks noGrp="1"/>
          </p:cNvSpPr>
          <p:nvPr>
            <p:ph type="subTitle" idx="1"/>
          </p:nvPr>
        </p:nvSpPr>
        <p:spPr/>
        <p:txBody>
          <a:bodyPr>
            <a:normAutofit/>
          </a:bodyPr>
          <a:lstStyle/>
          <a:p>
            <a:r>
              <a:rPr lang="en-US" sz="4000" b="1" dirty="0" smtClean="0">
                <a:solidFill>
                  <a:schemeClr val="tx1"/>
                </a:solidFill>
              </a:rPr>
              <a:t>FACT FINDING TECHNIQUES</a:t>
            </a:r>
            <a:endParaRPr lang="en-US"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 FINDING TECHNIQUES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Fact finding is process of collection of data and information based on techniques which contain sampling of existing documents, research, observation, questionnaires, interviews, prototyping and joint requirements planning. </a:t>
            </a:r>
          </a:p>
          <a:p>
            <a:r>
              <a:rPr lang="en-US" dirty="0" smtClean="0"/>
              <a:t>System analyst uses suitable fact-finding techniques to develop and implement the current existing system. </a:t>
            </a:r>
          </a:p>
          <a:p>
            <a:r>
              <a:rPr lang="en-US" dirty="0" smtClean="0"/>
              <a:t>Collecting required facts are very important to apply tools in System Development Life Cycle because tools cannot be used efficiently and effectively without proper extracting from facts. </a:t>
            </a:r>
          </a:p>
          <a:p>
            <a:r>
              <a:rPr lang="en-US" dirty="0" smtClean="0"/>
              <a:t>Fact-finding techniques are used in the early stage of System Development Life Cycle including system analysis phase, design and post implementation review. </a:t>
            </a:r>
          </a:p>
          <a:p>
            <a:r>
              <a:rPr lang="en-US" dirty="0" smtClean="0"/>
              <a:t>Facts included in any information system can be tested based on three steps: data- facts used to create useful information, process- functions to perform the objectives and interface- designs to interact with users.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FACT FINDING TECHNIQUES</a:t>
            </a:r>
            <a:endParaRPr lang="en-US" dirty="0"/>
          </a:p>
        </p:txBody>
      </p:sp>
      <p:sp>
        <p:nvSpPr>
          <p:cNvPr id="3" name="Content Placeholder 2"/>
          <p:cNvSpPr>
            <a:spLocks noGrp="1"/>
          </p:cNvSpPr>
          <p:nvPr>
            <p:ph idx="1"/>
          </p:nvPr>
        </p:nvSpPr>
        <p:spPr/>
        <p:txBody>
          <a:bodyPr>
            <a:normAutofit lnSpcReduction="10000"/>
          </a:bodyPr>
          <a:lstStyle/>
          <a:p>
            <a:r>
              <a:rPr lang="en-US" dirty="0" smtClean="0"/>
              <a:t>Sampling of existing documentation, forms and databases</a:t>
            </a:r>
          </a:p>
          <a:p>
            <a:r>
              <a:rPr lang="en-US" dirty="0" smtClean="0"/>
              <a:t>Research and Site visits</a:t>
            </a:r>
          </a:p>
          <a:p>
            <a:r>
              <a:rPr lang="en-US" dirty="0" smtClean="0"/>
              <a:t>Observation of the work environment</a:t>
            </a:r>
          </a:p>
          <a:p>
            <a:r>
              <a:rPr lang="en-US" dirty="0" smtClean="0"/>
              <a:t>Questionnaires</a:t>
            </a:r>
          </a:p>
          <a:p>
            <a:r>
              <a:rPr lang="en-US" dirty="0" smtClean="0"/>
              <a:t>Interviews</a:t>
            </a:r>
          </a:p>
          <a:p>
            <a:r>
              <a:rPr lang="en-US" dirty="0" smtClean="0"/>
              <a:t>Prototyping</a:t>
            </a:r>
          </a:p>
          <a:p>
            <a:r>
              <a:rPr lang="en-US" dirty="0" smtClean="0"/>
              <a:t>Joint requirements planning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62000"/>
          </a:xfrm>
        </p:spPr>
        <p:txBody>
          <a:bodyPr>
            <a:normAutofit fontScale="90000"/>
          </a:bodyPr>
          <a:lstStyle/>
          <a:p>
            <a:r>
              <a:rPr lang="en-US" dirty="0" smtClean="0"/>
              <a:t>Sampling of existing documentation, forms and databases</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best way to analyze the existing system is to collect facts from existing documentation rather than from human sources.</a:t>
            </a:r>
          </a:p>
          <a:p>
            <a:r>
              <a:rPr lang="en-US" dirty="0" smtClean="0"/>
              <a:t>There are various kinds of documents to collect facts from existing documents.</a:t>
            </a:r>
          </a:p>
          <a:p>
            <a:r>
              <a:rPr lang="en-US" dirty="0" smtClean="0"/>
              <a:t> These include</a:t>
            </a:r>
            <a:r>
              <a:rPr lang="en-US" dirty="0" smtClean="0"/>
              <a:t>: e-mails</a:t>
            </a:r>
            <a:r>
              <a:rPr lang="en-US" dirty="0" smtClean="0"/>
              <a:t>, customer complaints, suggestion box notes and reports that document the problem area</a:t>
            </a:r>
          </a:p>
          <a:p>
            <a:pPr>
              <a:buNone/>
            </a:pPr>
            <a:r>
              <a:rPr lang="en-US" dirty="0" smtClean="0"/>
              <a:t>	problem performance reviews, samples of completed manual forms and reports and samples of completed computerized forms and reports.</a:t>
            </a:r>
          </a:p>
          <a:p>
            <a:r>
              <a:rPr lang="en-US" dirty="0" smtClean="0"/>
              <a:t>various types of flowcharts and diagrams, program documentation and user training manuals.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AND SITE VISITS</a:t>
            </a:r>
            <a:endParaRPr lang="en-US" dirty="0"/>
          </a:p>
        </p:txBody>
      </p:sp>
      <p:sp>
        <p:nvSpPr>
          <p:cNvPr id="3" name="Content Placeholder 2"/>
          <p:cNvSpPr>
            <a:spLocks noGrp="1"/>
          </p:cNvSpPr>
          <p:nvPr>
            <p:ph idx="1"/>
          </p:nvPr>
        </p:nvSpPr>
        <p:spPr/>
        <p:txBody>
          <a:bodyPr>
            <a:normAutofit lnSpcReduction="10000"/>
          </a:bodyPr>
          <a:lstStyle/>
          <a:p>
            <a:r>
              <a:rPr lang="en-US" dirty="0" smtClean="0"/>
              <a:t>It is the process of examining the problems which had previously solved by other sources that can be either human or documents. </a:t>
            </a:r>
          </a:p>
          <a:p>
            <a:r>
              <a:rPr lang="en-US" dirty="0" smtClean="0"/>
              <a:t>To solve the requirements of problem, the analyst visits to other organization that had previously experienced for similar problems. In addition, the analyst can also find the information from database, reference books, case studies and Internet.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Observation of the work environment</a:t>
            </a:r>
          </a:p>
          <a:p>
            <a:r>
              <a:rPr lang="en-US" dirty="0" smtClean="0"/>
              <a:t>Another fact finding technique is observation. </a:t>
            </a:r>
            <a:endParaRPr lang="en-US" dirty="0" smtClean="0"/>
          </a:p>
          <a:p>
            <a:r>
              <a:rPr lang="en-US" dirty="0" smtClean="0"/>
              <a:t>In </a:t>
            </a:r>
            <a:r>
              <a:rPr lang="en-US" dirty="0" smtClean="0"/>
              <a:t>this technique, system analyst participates in the organization, studies the flow of documents, applies the existing system, and interacts with the users</a:t>
            </a:r>
            <a:r>
              <a:rPr lang="en-US" dirty="0" smtClean="0"/>
              <a:t>.</a:t>
            </a:r>
          </a:p>
          <a:p>
            <a:r>
              <a:rPr lang="en-US" dirty="0" smtClean="0"/>
              <a:t> </a:t>
            </a:r>
            <a:r>
              <a:rPr lang="en-US" dirty="0" smtClean="0"/>
              <a:t>Observation can be a useful technique when the system analyst have user point of view. </a:t>
            </a:r>
            <a:endParaRPr lang="en-US" dirty="0" smtClean="0"/>
          </a:p>
          <a:p>
            <a:r>
              <a:rPr lang="en-US" dirty="0" smtClean="0"/>
              <a:t>Sampling </a:t>
            </a:r>
            <a:r>
              <a:rPr lang="en-US" dirty="0" smtClean="0"/>
              <a:t>technique called work sampling is useful for observation</a:t>
            </a:r>
            <a:r>
              <a:rPr lang="en-US" dirty="0" smtClean="0"/>
              <a:t>.</a:t>
            </a:r>
          </a:p>
          <a:p>
            <a:r>
              <a:rPr lang="en-US" dirty="0" smtClean="0"/>
              <a:t> </a:t>
            </a:r>
            <a:r>
              <a:rPr lang="en-US" dirty="0" smtClean="0"/>
              <a:t>By using this technique, system analyst can know how employees spend their days.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QUESTIONAIRES</a:t>
            </a:r>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dirty="0" smtClean="0"/>
          </a:p>
          <a:p>
            <a:r>
              <a:rPr lang="en-US" dirty="0" smtClean="0"/>
              <a:t>Questionnaires are also one of useful fact-finding technique to collect information from large number of users. </a:t>
            </a:r>
            <a:endParaRPr lang="en-US" dirty="0" smtClean="0"/>
          </a:p>
          <a:p>
            <a:r>
              <a:rPr lang="en-US" dirty="0" smtClean="0"/>
              <a:t>Users </a:t>
            </a:r>
            <a:r>
              <a:rPr lang="en-US" dirty="0" smtClean="0"/>
              <a:t>fill up the questions which are given by the system analyst and then give the answers back to the system analyst</a:t>
            </a:r>
            <a:r>
              <a:rPr lang="en-US" dirty="0" smtClean="0"/>
              <a:t>.</a:t>
            </a:r>
          </a:p>
          <a:p>
            <a:r>
              <a:rPr lang="en-US" dirty="0" smtClean="0"/>
              <a:t> </a:t>
            </a:r>
            <a:r>
              <a:rPr lang="en-US" dirty="0" smtClean="0"/>
              <a:t>Questionnaires can save time because system analyst does not need to interview each of users and if the time of interview is short, questionnaires are more useful. </a:t>
            </a:r>
            <a:endParaRPr lang="en-US" dirty="0" smtClean="0"/>
          </a:p>
          <a:p>
            <a:r>
              <a:rPr lang="en-US" dirty="0" smtClean="0"/>
              <a:t>To fulfill </a:t>
            </a:r>
            <a:r>
              <a:rPr lang="en-US" dirty="0" smtClean="0"/>
              <a:t>the requirements of the system objective, system analyst should have the ability to clearly define the design and frame of questionnaires</a:t>
            </a:r>
            <a:r>
              <a:rPr lang="en-US" dirty="0" smtClean="0"/>
              <a:t>.</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p:txBody>
          <a:bodyPr>
            <a:normAutofit fontScale="85000" lnSpcReduction="10000"/>
          </a:bodyPr>
          <a:lstStyle/>
          <a:p>
            <a:pPr>
              <a:buNone/>
            </a:pPr>
            <a:endParaRPr lang="en-US" dirty="0" smtClean="0"/>
          </a:p>
          <a:p>
            <a:r>
              <a:rPr lang="en-US" dirty="0" smtClean="0"/>
              <a:t>Interview is the most commonly used technique to collect information from the face-to-face interviews</a:t>
            </a:r>
            <a:r>
              <a:rPr lang="en-US" dirty="0" smtClean="0"/>
              <a:t>.</a:t>
            </a:r>
          </a:p>
          <a:p>
            <a:r>
              <a:rPr lang="en-US" dirty="0" smtClean="0"/>
              <a:t> </a:t>
            </a:r>
            <a:r>
              <a:rPr lang="en-US" dirty="0" smtClean="0"/>
              <a:t>The purpose of interview is to find, verify, clarify facts, motivate end-users involved, identify requirements and gather ideas and opinions</a:t>
            </a:r>
            <a:r>
              <a:rPr lang="en-US" dirty="0" smtClean="0"/>
              <a:t>.</a:t>
            </a:r>
          </a:p>
          <a:p>
            <a:r>
              <a:rPr lang="en-US" dirty="0" smtClean="0"/>
              <a:t> </a:t>
            </a:r>
            <a:r>
              <a:rPr lang="en-US" dirty="0" smtClean="0"/>
              <a:t>The role of interview includes interviewer who is system analyst and interviewee who are system owner or user. </a:t>
            </a:r>
            <a:endParaRPr lang="en-US" dirty="0" smtClean="0"/>
          </a:p>
          <a:p>
            <a:r>
              <a:rPr lang="en-US" dirty="0" smtClean="0"/>
              <a:t>Interviewing </a:t>
            </a:r>
            <a:r>
              <a:rPr lang="en-US" dirty="0" smtClean="0"/>
              <a:t>technique needs good communication skills for interaction between system analyst and user.</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561</Words>
  <Application>Microsoft Office PowerPoint</Application>
  <PresentationFormat>On-screen Show (4:3)</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SYSTEM ANALYSIS AND DESIGN</vt:lpstr>
      <vt:lpstr>FACT FINDING TECHNIQUES</vt:lpstr>
      <vt:lpstr>TYPES OF FACT FINDING TECHNIQUES</vt:lpstr>
      <vt:lpstr>Sampling of existing documentation, forms and databases </vt:lpstr>
      <vt:lpstr>RESEARCH AND SITE VISITS</vt:lpstr>
      <vt:lpstr>OBSERVATION</vt:lpstr>
      <vt:lpstr>QUESTIONAIRES</vt:lpstr>
      <vt:lpstr>INTERVIEWS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ANALYSIS AND DESIGN</dc:title>
  <dc:creator>Dell</dc:creator>
  <cp:lastModifiedBy>Dell</cp:lastModifiedBy>
  <cp:revision>7</cp:revision>
  <dcterms:created xsi:type="dcterms:W3CDTF">2006-08-16T00:00:00Z</dcterms:created>
  <dcterms:modified xsi:type="dcterms:W3CDTF">2022-07-17T16:43:40Z</dcterms:modified>
</cp:coreProperties>
</file>